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42"/>
  </p:notesMasterIdLst>
  <p:handoutMasterIdLst>
    <p:handoutMasterId r:id="rId14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23" r:id="rId15"/>
    <p:sldId id="422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18" r:id="rId27"/>
    <p:sldId id="419" r:id="rId28"/>
    <p:sldId id="420" r:id="rId29"/>
    <p:sldId id="421" r:id="rId30"/>
    <p:sldId id="260" r:id="rId31"/>
    <p:sldId id="264" r:id="rId32"/>
    <p:sldId id="267" r:id="rId33"/>
    <p:sldId id="294" r:id="rId34"/>
    <p:sldId id="297" r:id="rId35"/>
    <p:sldId id="390" r:id="rId36"/>
    <p:sldId id="387" r:id="rId37"/>
    <p:sldId id="388" r:id="rId38"/>
    <p:sldId id="389" r:id="rId39"/>
    <p:sldId id="391" r:id="rId40"/>
    <p:sldId id="392" r:id="rId41"/>
    <p:sldId id="394" r:id="rId42"/>
    <p:sldId id="272" r:id="rId43"/>
    <p:sldId id="266" r:id="rId44"/>
    <p:sldId id="341" r:id="rId45"/>
    <p:sldId id="342" r:id="rId46"/>
    <p:sldId id="344" r:id="rId47"/>
    <p:sldId id="345" r:id="rId48"/>
    <p:sldId id="343" r:id="rId49"/>
    <p:sldId id="347" r:id="rId50"/>
    <p:sldId id="346" r:id="rId51"/>
    <p:sldId id="348" r:id="rId52"/>
    <p:sldId id="349" r:id="rId53"/>
    <p:sldId id="350" r:id="rId54"/>
    <p:sldId id="310" r:id="rId55"/>
    <p:sldId id="311" r:id="rId56"/>
    <p:sldId id="312" r:id="rId57"/>
    <p:sldId id="313" r:id="rId58"/>
    <p:sldId id="268" r:id="rId59"/>
    <p:sldId id="299" r:id="rId60"/>
    <p:sldId id="303" r:id="rId61"/>
    <p:sldId id="301" r:id="rId62"/>
    <p:sldId id="395" r:id="rId63"/>
    <p:sldId id="396" r:id="rId64"/>
    <p:sldId id="397" r:id="rId65"/>
    <p:sldId id="300" r:id="rId66"/>
    <p:sldId id="302" r:id="rId67"/>
    <p:sldId id="398" r:id="rId68"/>
    <p:sldId id="399" r:id="rId69"/>
    <p:sldId id="269" r:id="rId70"/>
    <p:sldId id="273" r:id="rId71"/>
    <p:sldId id="316" r:id="rId72"/>
    <p:sldId id="315" r:id="rId73"/>
    <p:sldId id="318" r:id="rId74"/>
    <p:sldId id="317" r:id="rId75"/>
    <p:sldId id="314" r:id="rId76"/>
    <p:sldId id="276" r:id="rId77"/>
    <p:sldId id="274" r:id="rId78"/>
    <p:sldId id="275" r:id="rId79"/>
    <p:sldId id="319" r:id="rId80"/>
    <p:sldId id="277" r:id="rId81"/>
    <p:sldId id="271" r:id="rId82"/>
    <p:sldId id="320" r:id="rId83"/>
    <p:sldId id="321" r:id="rId84"/>
    <p:sldId id="400" r:id="rId85"/>
    <p:sldId id="401" r:id="rId86"/>
    <p:sldId id="270" r:id="rId87"/>
    <p:sldId id="265" r:id="rId88"/>
    <p:sldId id="280" r:id="rId89"/>
    <p:sldId id="279" r:id="rId90"/>
    <p:sldId id="281" r:id="rId91"/>
    <p:sldId id="283" r:id="rId92"/>
    <p:sldId id="284" r:id="rId93"/>
    <p:sldId id="285" r:id="rId94"/>
    <p:sldId id="291" r:id="rId95"/>
    <p:sldId id="292" r:id="rId96"/>
    <p:sldId id="405" r:id="rId97"/>
    <p:sldId id="286" r:id="rId98"/>
    <p:sldId id="289" r:id="rId99"/>
    <p:sldId id="290" r:id="rId100"/>
    <p:sldId id="287" r:id="rId101"/>
    <p:sldId id="288" r:id="rId102"/>
    <p:sldId id="282" r:id="rId103"/>
    <p:sldId id="351" r:id="rId104"/>
    <p:sldId id="353" r:id="rId105"/>
    <p:sldId id="354" r:id="rId106"/>
    <p:sldId id="355" r:id="rId107"/>
    <p:sldId id="356" r:id="rId108"/>
    <p:sldId id="357" r:id="rId109"/>
    <p:sldId id="362" r:id="rId110"/>
    <p:sldId id="358" r:id="rId111"/>
    <p:sldId id="359" r:id="rId112"/>
    <p:sldId id="364" r:id="rId113"/>
    <p:sldId id="360" r:id="rId114"/>
    <p:sldId id="363" r:id="rId115"/>
    <p:sldId id="365" r:id="rId116"/>
    <p:sldId id="366" r:id="rId117"/>
    <p:sldId id="406" r:id="rId118"/>
    <p:sldId id="361" r:id="rId119"/>
    <p:sldId id="369" r:id="rId120"/>
    <p:sldId id="368" r:id="rId121"/>
    <p:sldId id="370" r:id="rId122"/>
    <p:sldId id="407" r:id="rId123"/>
    <p:sldId id="408" r:id="rId124"/>
    <p:sldId id="373" r:id="rId125"/>
    <p:sldId id="374" r:id="rId126"/>
    <p:sldId id="375" r:id="rId127"/>
    <p:sldId id="377" r:id="rId128"/>
    <p:sldId id="378" r:id="rId129"/>
    <p:sldId id="376" r:id="rId130"/>
    <p:sldId id="381" r:id="rId131"/>
    <p:sldId id="379" r:id="rId132"/>
    <p:sldId id="380" r:id="rId133"/>
    <p:sldId id="352" r:id="rId134"/>
    <p:sldId id="382" r:id="rId135"/>
    <p:sldId id="383" r:id="rId136"/>
    <p:sldId id="384" r:id="rId137"/>
    <p:sldId id="328" r:id="rId138"/>
    <p:sldId id="409" r:id="rId139"/>
    <p:sldId id="410" r:id="rId140"/>
    <p:sldId id="411" r:id="rId14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806272"/>
        <c:axId val="272807808"/>
      </c:lineChart>
      <c:catAx>
        <c:axId val="2728062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2807808"/>
        <c:crosses val="autoZero"/>
        <c:auto val="1"/>
        <c:lblAlgn val="ctr"/>
        <c:lblOffset val="100"/>
        <c:noMultiLvlLbl val="0"/>
      </c:catAx>
      <c:valAx>
        <c:axId val="272807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28062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3638912"/>
        <c:axId val="273640448"/>
      </c:barChart>
      <c:catAx>
        <c:axId val="27363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640448"/>
        <c:crosses val="autoZero"/>
        <c:auto val="1"/>
        <c:lblAlgn val="ctr"/>
        <c:lblOffset val="100"/>
        <c:noMultiLvlLbl val="0"/>
      </c:catAx>
      <c:valAx>
        <c:axId val="2736404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638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930880"/>
        <c:axId val="273933056"/>
      </c:lineChart>
      <c:catAx>
        <c:axId val="27393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3933056"/>
        <c:crosses val="autoZero"/>
        <c:auto val="1"/>
        <c:lblAlgn val="ctr"/>
        <c:lblOffset val="100"/>
        <c:noMultiLvlLbl val="0"/>
      </c:catAx>
      <c:valAx>
        <c:axId val="2739330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930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957248"/>
        <c:axId val="273959168"/>
      </c:lineChart>
      <c:catAx>
        <c:axId val="273957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3959168"/>
        <c:crosses val="autoZero"/>
        <c:auto val="1"/>
        <c:lblAlgn val="ctr"/>
        <c:lblOffset val="100"/>
        <c:noMultiLvlLbl val="0"/>
      </c:catAx>
      <c:valAx>
        <c:axId val="273959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957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024320"/>
        <c:axId val="274030592"/>
      </c:lineChart>
      <c:catAx>
        <c:axId val="274024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4030592"/>
        <c:crosses val="autoZero"/>
        <c:auto val="1"/>
        <c:lblAlgn val="ctr"/>
        <c:lblOffset val="100"/>
        <c:noMultiLvlLbl val="0"/>
      </c:catAx>
      <c:valAx>
        <c:axId val="2740305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40243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125760"/>
        <c:axId val="273127296"/>
      </c:lineChart>
      <c:catAx>
        <c:axId val="2731257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127296"/>
        <c:crosses val="autoZero"/>
        <c:auto val="1"/>
        <c:lblAlgn val="ctr"/>
        <c:lblOffset val="1000"/>
        <c:noMultiLvlLbl val="0"/>
      </c:catAx>
      <c:valAx>
        <c:axId val="273127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1257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3053184"/>
        <c:axId val="273054720"/>
      </c:barChart>
      <c:catAx>
        <c:axId val="273053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054720"/>
        <c:crosses val="autoZero"/>
        <c:auto val="1"/>
        <c:lblAlgn val="ctr"/>
        <c:lblOffset val="100"/>
        <c:noMultiLvlLbl val="0"/>
      </c:catAx>
      <c:valAx>
        <c:axId val="2730547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05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2933248"/>
        <c:axId val="272934784"/>
      </c:barChart>
      <c:catAx>
        <c:axId val="2729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2934784"/>
        <c:crosses val="autoZero"/>
        <c:auto val="1"/>
        <c:lblAlgn val="ctr"/>
        <c:lblOffset val="100"/>
        <c:noMultiLvlLbl val="0"/>
      </c:catAx>
      <c:valAx>
        <c:axId val="272934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29332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262848"/>
        <c:axId val="273264640"/>
      </c:barChart>
      <c:catAx>
        <c:axId val="27326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264640"/>
        <c:crosses val="autoZero"/>
        <c:auto val="1"/>
        <c:lblAlgn val="ctr"/>
        <c:lblOffset val="100"/>
        <c:noMultiLvlLbl val="0"/>
      </c:catAx>
      <c:valAx>
        <c:axId val="27326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262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323136"/>
        <c:axId val="273325056"/>
      </c:lineChart>
      <c:catAx>
        <c:axId val="27332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325056"/>
        <c:crosses val="autoZero"/>
        <c:auto val="1"/>
        <c:lblAlgn val="ctr"/>
        <c:lblOffset val="100"/>
        <c:noMultiLvlLbl val="0"/>
      </c:catAx>
      <c:valAx>
        <c:axId val="273325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3231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427840"/>
        <c:axId val="273429632"/>
      </c:barChart>
      <c:catAx>
        <c:axId val="27342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429632"/>
        <c:crosses val="autoZero"/>
        <c:auto val="1"/>
        <c:lblAlgn val="ctr"/>
        <c:lblOffset val="100"/>
        <c:noMultiLvlLbl val="0"/>
      </c:catAx>
      <c:valAx>
        <c:axId val="273429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4278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810944"/>
        <c:axId val="273812480"/>
      </c:barChart>
      <c:catAx>
        <c:axId val="27381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812480"/>
        <c:crosses val="autoZero"/>
        <c:auto val="1"/>
        <c:lblAlgn val="ctr"/>
        <c:lblOffset val="100"/>
        <c:noMultiLvlLbl val="0"/>
      </c:catAx>
      <c:valAx>
        <c:axId val="273812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810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462016"/>
        <c:axId val="273463552"/>
      </c:lineChart>
      <c:catAx>
        <c:axId val="273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463552"/>
        <c:crosses val="autoZero"/>
        <c:auto val="1"/>
        <c:lblAlgn val="ctr"/>
        <c:lblOffset val="100"/>
        <c:noMultiLvlLbl val="0"/>
      </c:catAx>
      <c:valAx>
        <c:axId val="273463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4620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06.07.2021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39.png"/><Relationship Id="rId3" Type="http://schemas.openxmlformats.org/officeDocument/2006/relationships/image" Target="../media/image235.png"/><Relationship Id="rId7" Type="http://schemas.openxmlformats.org/officeDocument/2006/relationships/image" Target="../media/image23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95.png"/><Relationship Id="rId5" Type="http://schemas.openxmlformats.org/officeDocument/2006/relationships/image" Target="../media/image286.png"/><Relationship Id="rId15" Type="http://schemas.openxmlformats.org/officeDocument/2006/relationships/image" Target="../media/image34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38.png"/><Relationship Id="rId14" Type="http://schemas.openxmlformats.org/officeDocument/2006/relationships/image" Target="../media/image271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41.png"/><Relationship Id="rId7" Type="http://schemas.openxmlformats.org/officeDocument/2006/relationships/image" Target="../media/image34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44.png"/><Relationship Id="rId5" Type="http://schemas.openxmlformats.org/officeDocument/2006/relationships/image" Target="../media/image31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4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25.png"/><Relationship Id="rId7" Type="http://schemas.openxmlformats.org/officeDocument/2006/relationships/image" Target="../media/image23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3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4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5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51.png"/><Relationship Id="rId7" Type="http://schemas.openxmlformats.org/officeDocument/2006/relationships/image" Target="../media/image35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65.png"/><Relationship Id="rId5" Type="http://schemas.openxmlformats.org/officeDocument/2006/relationships/image" Target="../media/image264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54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85.png"/><Relationship Id="rId4" Type="http://schemas.openxmlformats.org/officeDocument/2006/relationships/image" Target="../media/image30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59.png"/><Relationship Id="rId3" Type="http://schemas.openxmlformats.org/officeDocument/2006/relationships/image" Target="../media/image356.png"/><Relationship Id="rId7" Type="http://schemas.openxmlformats.org/officeDocument/2006/relationships/image" Target="../media/image35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47.png"/><Relationship Id="rId5" Type="http://schemas.openxmlformats.org/officeDocument/2006/relationships/image" Target="../media/image35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28.png"/><Relationship Id="rId14" Type="http://schemas.openxmlformats.org/officeDocument/2006/relationships/image" Target="../media/image31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64.png"/><Relationship Id="rId5" Type="http://schemas.openxmlformats.org/officeDocument/2006/relationships/image" Target="../media/image36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63.png"/><Relationship Id="rId14" Type="http://schemas.openxmlformats.org/officeDocument/2006/relationships/image" Target="../media/image32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66.png"/><Relationship Id="rId7" Type="http://schemas.openxmlformats.org/officeDocument/2006/relationships/image" Target="../media/image36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46.png"/><Relationship Id="rId5" Type="http://schemas.openxmlformats.org/officeDocument/2006/relationships/image" Target="../media/image35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4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71.png"/><Relationship Id="rId18" Type="http://schemas.openxmlformats.org/officeDocument/2006/relationships/image" Target="../media/image338.svg"/><Relationship Id="rId3" Type="http://schemas.openxmlformats.org/officeDocument/2006/relationships/image" Target="../media/image331.png"/><Relationship Id="rId7" Type="http://schemas.openxmlformats.org/officeDocument/2006/relationships/image" Target="../media/image369.png"/><Relationship Id="rId12" Type="http://schemas.openxmlformats.org/officeDocument/2006/relationships/image" Target="../media/image237.svg"/><Relationship Id="rId17" Type="http://schemas.openxmlformats.org/officeDocument/2006/relationships/image" Target="../media/image37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22.png"/><Relationship Id="rId5" Type="http://schemas.openxmlformats.org/officeDocument/2006/relationships/image" Target="../media/image368.png"/><Relationship Id="rId15" Type="http://schemas.openxmlformats.org/officeDocument/2006/relationships/image" Target="../media/image372.png"/><Relationship Id="rId10" Type="http://schemas.openxmlformats.org/officeDocument/2006/relationships/image" Target="../media/image332.svg"/><Relationship Id="rId19" Type="http://schemas.openxmlformats.org/officeDocument/2006/relationships/image" Target="../media/image374.png"/><Relationship Id="rId4" Type="http://schemas.openxmlformats.org/officeDocument/2006/relationships/image" Target="../media/image255.svg"/><Relationship Id="rId9" Type="http://schemas.openxmlformats.org/officeDocument/2006/relationships/image" Target="../media/image370.png"/><Relationship Id="rId14" Type="http://schemas.openxmlformats.org/officeDocument/2006/relationships/image" Target="../media/image3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25.png"/><Relationship Id="rId7" Type="http://schemas.openxmlformats.org/officeDocument/2006/relationships/image" Target="../media/image23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3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45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30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76.png"/><Relationship Id="rId4" Type="http://schemas.openxmlformats.org/officeDocument/2006/relationships/image" Target="../media/image342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77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7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8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25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8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8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84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8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8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88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42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4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89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42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4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43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9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9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42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44.png"/><Relationship Id="rId4" Type="http://schemas.openxmlformats.org/officeDocument/2006/relationships/image" Target="../media/image389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94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93.png"/><Relationship Id="rId5" Type="http://schemas.openxmlformats.org/officeDocument/2006/relationships/image" Target="../media/image224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92.png"/><Relationship Id="rId14" Type="http://schemas.openxmlformats.org/officeDocument/2006/relationships/image" Target="../media/image379.sv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43.png"/><Relationship Id="rId4" Type="http://schemas.openxmlformats.org/officeDocument/2006/relationships/image" Target="../media/image25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3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4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35.png"/><Relationship Id="rId3" Type="http://schemas.openxmlformats.org/officeDocument/2006/relationships/image" Target="../media/image256.png"/><Relationship Id="rId7" Type="http://schemas.openxmlformats.org/officeDocument/2006/relationships/image" Target="../media/image39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98.png"/><Relationship Id="rId5" Type="http://schemas.openxmlformats.org/officeDocument/2006/relationships/image" Target="../media/image224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97.png"/><Relationship Id="rId14" Type="http://schemas.openxmlformats.org/officeDocument/2006/relationships/image" Target="../media/image71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01.png"/><Relationship Id="rId4" Type="http://schemas.openxmlformats.org/officeDocument/2006/relationships/image" Target="../media/image391.sv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4.png"/><Relationship Id="rId5" Type="http://schemas.openxmlformats.org/officeDocument/2006/relationships/image" Target="../media/image397.svg"/><Relationship Id="rId4" Type="http://schemas.openxmlformats.org/officeDocument/2006/relationships/image" Target="../media/image403.png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79.png"/><Relationship Id="rId42" Type="http://schemas.openxmlformats.org/officeDocument/2006/relationships/image" Target="../media/image83.png"/><Relationship Id="rId47" Type="http://schemas.openxmlformats.org/officeDocument/2006/relationships/image" Target="../media/image444.svg"/><Relationship Id="rId50" Type="http://schemas.openxmlformats.org/officeDocument/2006/relationships/image" Target="../media/image8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96.png"/><Relationship Id="rId76" Type="http://schemas.openxmlformats.org/officeDocument/2006/relationships/image" Target="../media/image10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63.png"/><Relationship Id="rId16" Type="http://schemas.openxmlformats.org/officeDocument/2006/relationships/image" Target="../media/image7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434.svg"/><Relationship Id="rId40" Type="http://schemas.openxmlformats.org/officeDocument/2006/relationships/image" Target="../media/image8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91.png"/><Relationship Id="rId66" Type="http://schemas.openxmlformats.org/officeDocument/2006/relationships/image" Target="../media/image95.png"/><Relationship Id="rId74" Type="http://schemas.openxmlformats.org/officeDocument/2006/relationships/image" Target="../media/image9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6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84.png"/><Relationship Id="rId52" Type="http://schemas.openxmlformats.org/officeDocument/2006/relationships/image" Target="../media/image88.png"/><Relationship Id="rId60" Type="http://schemas.openxmlformats.org/officeDocument/2006/relationships/image" Target="../media/image9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01.png"/><Relationship Id="rId81" Type="http://schemas.openxmlformats.org/officeDocument/2006/relationships/image" Target="../media/image478.svg"/><Relationship Id="rId4" Type="http://schemas.openxmlformats.org/officeDocument/2006/relationships/image" Target="../media/image64.png"/><Relationship Id="rId9" Type="http://schemas.openxmlformats.org/officeDocument/2006/relationships/image" Target="../media/image407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424.svg"/><Relationship Id="rId30" Type="http://schemas.openxmlformats.org/officeDocument/2006/relationships/image" Target="../media/image7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86.png"/><Relationship Id="rId56" Type="http://schemas.openxmlformats.org/officeDocument/2006/relationships/image" Target="../media/image90.png"/><Relationship Id="rId64" Type="http://schemas.openxmlformats.org/officeDocument/2006/relationships/image" Target="../media/image9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66.png"/><Relationship Id="rId51" Type="http://schemas.openxmlformats.org/officeDocument/2006/relationships/image" Target="../media/image448.svg"/><Relationship Id="rId72" Type="http://schemas.openxmlformats.org/officeDocument/2006/relationships/image" Target="../media/image98.png"/><Relationship Id="rId80" Type="http://schemas.openxmlformats.org/officeDocument/2006/relationships/image" Target="../media/image102.png"/><Relationship Id="rId3" Type="http://schemas.openxmlformats.org/officeDocument/2006/relationships/image" Target="../media/image401.svg"/><Relationship Id="rId12" Type="http://schemas.openxmlformats.org/officeDocument/2006/relationships/image" Target="../media/image6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81.png"/><Relationship Id="rId46" Type="http://schemas.openxmlformats.org/officeDocument/2006/relationships/image" Target="../media/image8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72.png"/><Relationship Id="rId41" Type="http://schemas.openxmlformats.org/officeDocument/2006/relationships/image" Target="../media/image438.svg"/><Relationship Id="rId54" Type="http://schemas.openxmlformats.org/officeDocument/2006/relationships/image" Target="../media/image89.png"/><Relationship Id="rId62" Type="http://schemas.openxmlformats.org/officeDocument/2006/relationships/image" Target="../media/image93.png"/><Relationship Id="rId70" Type="http://schemas.openxmlformats.org/officeDocument/2006/relationships/image" Target="../media/image9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19.png"/><Relationship Id="rId42" Type="http://schemas.openxmlformats.org/officeDocument/2006/relationships/image" Target="../media/image123.png"/><Relationship Id="rId47" Type="http://schemas.openxmlformats.org/officeDocument/2006/relationships/image" Target="../media/image516.svg"/><Relationship Id="rId50" Type="http://schemas.openxmlformats.org/officeDocument/2006/relationships/image" Target="../media/image12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36.png"/><Relationship Id="rId76" Type="http://schemas.openxmlformats.org/officeDocument/2006/relationships/image" Target="../media/image14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03.png"/><Relationship Id="rId16" Type="http://schemas.openxmlformats.org/officeDocument/2006/relationships/image" Target="../media/image11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14.png"/><Relationship Id="rId32" Type="http://schemas.openxmlformats.org/officeDocument/2006/relationships/image" Target="../media/image118.png"/><Relationship Id="rId37" Type="http://schemas.openxmlformats.org/officeDocument/2006/relationships/image" Target="../media/image506.svg"/><Relationship Id="rId40" Type="http://schemas.openxmlformats.org/officeDocument/2006/relationships/image" Target="../media/image12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31.png"/><Relationship Id="rId66" Type="http://schemas.openxmlformats.org/officeDocument/2006/relationships/image" Target="../media/image135.png"/><Relationship Id="rId74" Type="http://schemas.openxmlformats.org/officeDocument/2006/relationships/image" Target="../media/image13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0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60" Type="http://schemas.openxmlformats.org/officeDocument/2006/relationships/image" Target="../media/image13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41.png"/><Relationship Id="rId81" Type="http://schemas.openxmlformats.org/officeDocument/2006/relationships/image" Target="../media/image548.svg"/><Relationship Id="rId4" Type="http://schemas.openxmlformats.org/officeDocument/2006/relationships/image" Target="../media/image104.png"/><Relationship Id="rId9" Type="http://schemas.openxmlformats.org/officeDocument/2006/relationships/image" Target="../media/image377.sv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Relationship Id="rId27" Type="http://schemas.openxmlformats.org/officeDocument/2006/relationships/image" Target="../media/image496.svg"/><Relationship Id="rId30" Type="http://schemas.openxmlformats.org/officeDocument/2006/relationships/image" Target="../media/image11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64" Type="http://schemas.openxmlformats.org/officeDocument/2006/relationships/image" Target="../media/image13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06.png"/><Relationship Id="rId51" Type="http://schemas.openxmlformats.org/officeDocument/2006/relationships/image" Target="../media/image520.svg"/><Relationship Id="rId72" Type="http://schemas.openxmlformats.org/officeDocument/2006/relationships/image" Target="../media/image138.png"/><Relationship Id="rId80" Type="http://schemas.openxmlformats.org/officeDocument/2006/relationships/image" Target="../media/image142.png"/><Relationship Id="rId3" Type="http://schemas.openxmlformats.org/officeDocument/2006/relationships/image" Target="../media/image375.svg"/><Relationship Id="rId12" Type="http://schemas.openxmlformats.org/officeDocument/2006/relationships/image" Target="../media/image10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21.png"/><Relationship Id="rId46" Type="http://schemas.openxmlformats.org/officeDocument/2006/relationships/image" Target="../media/image12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12.png"/><Relationship Id="rId41" Type="http://schemas.openxmlformats.org/officeDocument/2006/relationships/image" Target="../media/image510.svg"/><Relationship Id="rId54" Type="http://schemas.openxmlformats.org/officeDocument/2006/relationships/image" Target="../media/image129.png"/><Relationship Id="rId62" Type="http://schemas.openxmlformats.org/officeDocument/2006/relationships/image" Target="../media/image133.png"/><Relationship Id="rId70" Type="http://schemas.openxmlformats.org/officeDocument/2006/relationships/image" Target="../media/image13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16.png"/><Relationship Id="rId36" Type="http://schemas.openxmlformats.org/officeDocument/2006/relationships/image" Target="../media/image12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588.svg"/><Relationship Id="rId50" Type="http://schemas.openxmlformats.org/officeDocument/2006/relationships/image" Target="../media/image16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76.png"/><Relationship Id="rId76" Type="http://schemas.openxmlformats.org/officeDocument/2006/relationships/image" Target="../media/image18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43.png"/><Relationship Id="rId16" Type="http://schemas.openxmlformats.org/officeDocument/2006/relationships/image" Target="../media/image15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578.svg"/><Relationship Id="rId40" Type="http://schemas.openxmlformats.org/officeDocument/2006/relationships/image" Target="../media/image16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71.png"/><Relationship Id="rId66" Type="http://schemas.openxmlformats.org/officeDocument/2006/relationships/image" Target="../media/image175.png"/><Relationship Id="rId74" Type="http://schemas.openxmlformats.org/officeDocument/2006/relationships/image" Target="../media/image17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4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64.png"/><Relationship Id="rId52" Type="http://schemas.openxmlformats.org/officeDocument/2006/relationships/image" Target="../media/image168.png"/><Relationship Id="rId60" Type="http://schemas.openxmlformats.org/officeDocument/2006/relationships/image" Target="../media/image17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81.png"/><Relationship Id="rId81" Type="http://schemas.openxmlformats.org/officeDocument/2006/relationships/image" Target="../media/image616.svg"/><Relationship Id="rId4" Type="http://schemas.openxmlformats.org/officeDocument/2006/relationships/image" Target="../media/image144.png"/><Relationship Id="rId9" Type="http://schemas.openxmlformats.org/officeDocument/2006/relationships/image" Target="../media/image556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570.svg"/><Relationship Id="rId30" Type="http://schemas.openxmlformats.org/officeDocument/2006/relationships/image" Target="../media/image15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66.png"/><Relationship Id="rId56" Type="http://schemas.openxmlformats.org/officeDocument/2006/relationships/image" Target="../media/image170.png"/><Relationship Id="rId64" Type="http://schemas.openxmlformats.org/officeDocument/2006/relationships/image" Target="../media/image17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46.png"/><Relationship Id="rId51" Type="http://schemas.openxmlformats.org/officeDocument/2006/relationships/image" Target="../media/image592.svg"/><Relationship Id="rId72" Type="http://schemas.openxmlformats.org/officeDocument/2006/relationships/image" Target="../media/image178.png"/><Relationship Id="rId80" Type="http://schemas.openxmlformats.org/officeDocument/2006/relationships/image" Target="../media/image182.png"/><Relationship Id="rId3" Type="http://schemas.openxmlformats.org/officeDocument/2006/relationships/image" Target="../media/image550.svg"/><Relationship Id="rId12" Type="http://schemas.openxmlformats.org/officeDocument/2006/relationships/image" Target="../media/image14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52.png"/><Relationship Id="rId41" Type="http://schemas.openxmlformats.org/officeDocument/2006/relationships/image" Target="../media/image582.svg"/><Relationship Id="rId54" Type="http://schemas.openxmlformats.org/officeDocument/2006/relationships/image" Target="../media/image169.png"/><Relationship Id="rId62" Type="http://schemas.openxmlformats.org/officeDocument/2006/relationships/image" Target="../media/image173.png"/><Relationship Id="rId70" Type="http://schemas.openxmlformats.org/officeDocument/2006/relationships/image" Target="../media/image17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91.png"/><Relationship Id="rId26" Type="http://schemas.openxmlformats.org/officeDocument/2006/relationships/image" Target="../media/image19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99.png"/><Relationship Id="rId42" Type="http://schemas.openxmlformats.org/officeDocument/2006/relationships/image" Target="../media/image123.png"/><Relationship Id="rId47" Type="http://schemas.openxmlformats.org/officeDocument/2006/relationships/image" Target="../media/image660.svg"/><Relationship Id="rId50" Type="http://schemas.openxmlformats.org/officeDocument/2006/relationships/image" Target="../media/image20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83.png"/><Relationship Id="rId16" Type="http://schemas.openxmlformats.org/officeDocument/2006/relationships/image" Target="../media/image190.png"/><Relationship Id="rId20" Type="http://schemas.openxmlformats.org/officeDocument/2006/relationships/image" Target="../media/image19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08.png"/><Relationship Id="rId62" Type="http://schemas.openxmlformats.org/officeDocument/2006/relationships/image" Target="../media/image2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5.png"/><Relationship Id="rId11" Type="http://schemas.openxmlformats.org/officeDocument/2006/relationships/image" Target="../media/image626.svg"/><Relationship Id="rId24" Type="http://schemas.openxmlformats.org/officeDocument/2006/relationships/image" Target="../media/image194.png"/><Relationship Id="rId32" Type="http://schemas.openxmlformats.org/officeDocument/2006/relationships/image" Target="../media/image198.png"/><Relationship Id="rId37" Type="http://schemas.openxmlformats.org/officeDocument/2006/relationships/image" Target="../media/image652.svg"/><Relationship Id="rId40" Type="http://schemas.openxmlformats.org/officeDocument/2006/relationships/image" Target="../media/image20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1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96.png"/><Relationship Id="rId36" Type="http://schemas.openxmlformats.org/officeDocument/2006/relationships/image" Target="../media/image20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8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03.png"/><Relationship Id="rId52" Type="http://schemas.openxmlformats.org/officeDocument/2006/relationships/image" Target="../media/image207.png"/><Relationship Id="rId60" Type="http://schemas.openxmlformats.org/officeDocument/2006/relationships/image" Target="../media/image211.png"/><Relationship Id="rId65" Type="http://schemas.openxmlformats.org/officeDocument/2006/relationships/image" Target="../media/image678.svg"/><Relationship Id="rId4" Type="http://schemas.openxmlformats.org/officeDocument/2006/relationships/image" Target="../media/image184.png"/><Relationship Id="rId9" Type="http://schemas.openxmlformats.org/officeDocument/2006/relationships/image" Target="../media/image624.svg"/><Relationship Id="rId14" Type="http://schemas.openxmlformats.org/officeDocument/2006/relationships/image" Target="../media/image189.png"/><Relationship Id="rId22" Type="http://schemas.openxmlformats.org/officeDocument/2006/relationships/image" Target="../media/image193.png"/><Relationship Id="rId27" Type="http://schemas.openxmlformats.org/officeDocument/2006/relationships/image" Target="../media/image642.svg"/><Relationship Id="rId30" Type="http://schemas.openxmlformats.org/officeDocument/2006/relationships/image" Target="../media/image19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05.png"/><Relationship Id="rId56" Type="http://schemas.openxmlformats.org/officeDocument/2006/relationships/image" Target="../media/image209.png"/><Relationship Id="rId64" Type="http://schemas.openxmlformats.org/officeDocument/2006/relationships/image" Target="../media/image213.png"/><Relationship Id="rId8" Type="http://schemas.openxmlformats.org/officeDocument/2006/relationships/image" Target="../media/image18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8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01.png"/><Relationship Id="rId46" Type="http://schemas.openxmlformats.org/officeDocument/2006/relationships/image" Target="../media/image204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79.png"/><Relationship Id="rId42" Type="http://schemas.openxmlformats.org/officeDocument/2006/relationships/image" Target="../media/image83.png"/><Relationship Id="rId47" Type="http://schemas.openxmlformats.org/officeDocument/2006/relationships/image" Target="../media/image444.svg"/><Relationship Id="rId50" Type="http://schemas.openxmlformats.org/officeDocument/2006/relationships/image" Target="../media/image8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96.png"/><Relationship Id="rId76" Type="http://schemas.openxmlformats.org/officeDocument/2006/relationships/image" Target="../media/image10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63.png"/><Relationship Id="rId16" Type="http://schemas.openxmlformats.org/officeDocument/2006/relationships/image" Target="../media/image7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434.svg"/><Relationship Id="rId40" Type="http://schemas.openxmlformats.org/officeDocument/2006/relationships/image" Target="../media/image8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91.png"/><Relationship Id="rId66" Type="http://schemas.openxmlformats.org/officeDocument/2006/relationships/image" Target="../media/image95.png"/><Relationship Id="rId74" Type="http://schemas.openxmlformats.org/officeDocument/2006/relationships/image" Target="../media/image9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6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84.png"/><Relationship Id="rId52" Type="http://schemas.openxmlformats.org/officeDocument/2006/relationships/image" Target="../media/image88.png"/><Relationship Id="rId60" Type="http://schemas.openxmlformats.org/officeDocument/2006/relationships/image" Target="../media/image9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01.png"/><Relationship Id="rId81" Type="http://schemas.openxmlformats.org/officeDocument/2006/relationships/image" Target="../media/image478.svg"/><Relationship Id="rId4" Type="http://schemas.openxmlformats.org/officeDocument/2006/relationships/image" Target="../media/image64.png"/><Relationship Id="rId9" Type="http://schemas.openxmlformats.org/officeDocument/2006/relationships/image" Target="../media/image407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424.svg"/><Relationship Id="rId30" Type="http://schemas.openxmlformats.org/officeDocument/2006/relationships/image" Target="../media/image7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86.png"/><Relationship Id="rId56" Type="http://schemas.openxmlformats.org/officeDocument/2006/relationships/image" Target="../media/image90.png"/><Relationship Id="rId64" Type="http://schemas.openxmlformats.org/officeDocument/2006/relationships/image" Target="../media/image9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66.png"/><Relationship Id="rId51" Type="http://schemas.openxmlformats.org/officeDocument/2006/relationships/image" Target="../media/image448.svg"/><Relationship Id="rId72" Type="http://schemas.openxmlformats.org/officeDocument/2006/relationships/image" Target="../media/image98.png"/><Relationship Id="rId80" Type="http://schemas.openxmlformats.org/officeDocument/2006/relationships/image" Target="../media/image102.png"/><Relationship Id="rId3" Type="http://schemas.openxmlformats.org/officeDocument/2006/relationships/image" Target="../media/image401.svg"/><Relationship Id="rId12" Type="http://schemas.openxmlformats.org/officeDocument/2006/relationships/image" Target="../media/image6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81.png"/><Relationship Id="rId46" Type="http://schemas.openxmlformats.org/officeDocument/2006/relationships/image" Target="../media/image8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72.png"/><Relationship Id="rId41" Type="http://schemas.openxmlformats.org/officeDocument/2006/relationships/image" Target="../media/image438.svg"/><Relationship Id="rId54" Type="http://schemas.openxmlformats.org/officeDocument/2006/relationships/image" Target="../media/image89.png"/><Relationship Id="rId62" Type="http://schemas.openxmlformats.org/officeDocument/2006/relationships/image" Target="../media/image93.png"/><Relationship Id="rId70" Type="http://schemas.openxmlformats.org/officeDocument/2006/relationships/image" Target="../media/image9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19.png"/><Relationship Id="rId42" Type="http://schemas.openxmlformats.org/officeDocument/2006/relationships/image" Target="../media/image123.png"/><Relationship Id="rId47" Type="http://schemas.openxmlformats.org/officeDocument/2006/relationships/image" Target="../media/image516.svg"/><Relationship Id="rId50" Type="http://schemas.openxmlformats.org/officeDocument/2006/relationships/image" Target="../media/image12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36.png"/><Relationship Id="rId76" Type="http://schemas.openxmlformats.org/officeDocument/2006/relationships/image" Target="../media/image14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03.png"/><Relationship Id="rId16" Type="http://schemas.openxmlformats.org/officeDocument/2006/relationships/image" Target="../media/image11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14.png"/><Relationship Id="rId32" Type="http://schemas.openxmlformats.org/officeDocument/2006/relationships/image" Target="../media/image118.png"/><Relationship Id="rId37" Type="http://schemas.openxmlformats.org/officeDocument/2006/relationships/image" Target="../media/image506.svg"/><Relationship Id="rId40" Type="http://schemas.openxmlformats.org/officeDocument/2006/relationships/image" Target="../media/image12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31.png"/><Relationship Id="rId66" Type="http://schemas.openxmlformats.org/officeDocument/2006/relationships/image" Target="../media/image135.png"/><Relationship Id="rId74" Type="http://schemas.openxmlformats.org/officeDocument/2006/relationships/image" Target="../media/image13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0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60" Type="http://schemas.openxmlformats.org/officeDocument/2006/relationships/image" Target="../media/image13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41.png"/><Relationship Id="rId81" Type="http://schemas.openxmlformats.org/officeDocument/2006/relationships/image" Target="../media/image548.svg"/><Relationship Id="rId4" Type="http://schemas.openxmlformats.org/officeDocument/2006/relationships/image" Target="../media/image104.png"/><Relationship Id="rId9" Type="http://schemas.openxmlformats.org/officeDocument/2006/relationships/image" Target="../media/image377.svg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Relationship Id="rId27" Type="http://schemas.openxmlformats.org/officeDocument/2006/relationships/image" Target="../media/image496.svg"/><Relationship Id="rId30" Type="http://schemas.openxmlformats.org/officeDocument/2006/relationships/image" Target="../media/image11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64" Type="http://schemas.openxmlformats.org/officeDocument/2006/relationships/image" Target="../media/image13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06.png"/><Relationship Id="rId51" Type="http://schemas.openxmlformats.org/officeDocument/2006/relationships/image" Target="../media/image520.svg"/><Relationship Id="rId72" Type="http://schemas.openxmlformats.org/officeDocument/2006/relationships/image" Target="../media/image138.png"/><Relationship Id="rId80" Type="http://schemas.openxmlformats.org/officeDocument/2006/relationships/image" Target="../media/image142.png"/><Relationship Id="rId3" Type="http://schemas.openxmlformats.org/officeDocument/2006/relationships/image" Target="../media/image375.svg"/><Relationship Id="rId12" Type="http://schemas.openxmlformats.org/officeDocument/2006/relationships/image" Target="../media/image10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21.png"/><Relationship Id="rId46" Type="http://schemas.openxmlformats.org/officeDocument/2006/relationships/image" Target="../media/image12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12.png"/><Relationship Id="rId41" Type="http://schemas.openxmlformats.org/officeDocument/2006/relationships/image" Target="../media/image510.svg"/><Relationship Id="rId54" Type="http://schemas.openxmlformats.org/officeDocument/2006/relationships/image" Target="../media/image129.png"/><Relationship Id="rId62" Type="http://schemas.openxmlformats.org/officeDocument/2006/relationships/image" Target="../media/image133.png"/><Relationship Id="rId70" Type="http://schemas.openxmlformats.org/officeDocument/2006/relationships/image" Target="../media/image13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16.png"/><Relationship Id="rId36" Type="http://schemas.openxmlformats.org/officeDocument/2006/relationships/image" Target="../media/image12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588.svg"/><Relationship Id="rId50" Type="http://schemas.openxmlformats.org/officeDocument/2006/relationships/image" Target="../media/image16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76.png"/><Relationship Id="rId76" Type="http://schemas.openxmlformats.org/officeDocument/2006/relationships/image" Target="../media/image18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43.png"/><Relationship Id="rId16" Type="http://schemas.openxmlformats.org/officeDocument/2006/relationships/image" Target="../media/image15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578.svg"/><Relationship Id="rId40" Type="http://schemas.openxmlformats.org/officeDocument/2006/relationships/image" Target="../media/image16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71.png"/><Relationship Id="rId66" Type="http://schemas.openxmlformats.org/officeDocument/2006/relationships/image" Target="../media/image175.png"/><Relationship Id="rId74" Type="http://schemas.openxmlformats.org/officeDocument/2006/relationships/image" Target="../media/image17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4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64.png"/><Relationship Id="rId52" Type="http://schemas.openxmlformats.org/officeDocument/2006/relationships/image" Target="../media/image168.png"/><Relationship Id="rId60" Type="http://schemas.openxmlformats.org/officeDocument/2006/relationships/image" Target="../media/image17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81.png"/><Relationship Id="rId81" Type="http://schemas.openxmlformats.org/officeDocument/2006/relationships/image" Target="../media/image616.svg"/><Relationship Id="rId4" Type="http://schemas.openxmlformats.org/officeDocument/2006/relationships/image" Target="../media/image144.png"/><Relationship Id="rId9" Type="http://schemas.openxmlformats.org/officeDocument/2006/relationships/image" Target="../media/image556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570.svg"/><Relationship Id="rId30" Type="http://schemas.openxmlformats.org/officeDocument/2006/relationships/image" Target="../media/image15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66.png"/><Relationship Id="rId56" Type="http://schemas.openxmlformats.org/officeDocument/2006/relationships/image" Target="../media/image170.png"/><Relationship Id="rId64" Type="http://schemas.openxmlformats.org/officeDocument/2006/relationships/image" Target="../media/image17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46.png"/><Relationship Id="rId51" Type="http://schemas.openxmlformats.org/officeDocument/2006/relationships/image" Target="../media/image592.svg"/><Relationship Id="rId72" Type="http://schemas.openxmlformats.org/officeDocument/2006/relationships/image" Target="../media/image178.png"/><Relationship Id="rId80" Type="http://schemas.openxmlformats.org/officeDocument/2006/relationships/image" Target="../media/image182.png"/><Relationship Id="rId3" Type="http://schemas.openxmlformats.org/officeDocument/2006/relationships/image" Target="../media/image550.svg"/><Relationship Id="rId12" Type="http://schemas.openxmlformats.org/officeDocument/2006/relationships/image" Target="../media/image14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52.png"/><Relationship Id="rId41" Type="http://schemas.openxmlformats.org/officeDocument/2006/relationships/image" Target="../media/image582.svg"/><Relationship Id="rId54" Type="http://schemas.openxmlformats.org/officeDocument/2006/relationships/image" Target="../media/image169.png"/><Relationship Id="rId62" Type="http://schemas.openxmlformats.org/officeDocument/2006/relationships/image" Target="../media/image173.png"/><Relationship Id="rId70" Type="http://schemas.openxmlformats.org/officeDocument/2006/relationships/image" Target="../media/image17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91.png"/><Relationship Id="rId26" Type="http://schemas.openxmlformats.org/officeDocument/2006/relationships/image" Target="../media/image19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99.png"/><Relationship Id="rId42" Type="http://schemas.openxmlformats.org/officeDocument/2006/relationships/image" Target="../media/image123.png"/><Relationship Id="rId47" Type="http://schemas.openxmlformats.org/officeDocument/2006/relationships/image" Target="../media/image660.svg"/><Relationship Id="rId50" Type="http://schemas.openxmlformats.org/officeDocument/2006/relationships/image" Target="../media/image20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83.png"/><Relationship Id="rId16" Type="http://schemas.openxmlformats.org/officeDocument/2006/relationships/image" Target="../media/image190.png"/><Relationship Id="rId20" Type="http://schemas.openxmlformats.org/officeDocument/2006/relationships/image" Target="../media/image19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08.png"/><Relationship Id="rId62" Type="http://schemas.openxmlformats.org/officeDocument/2006/relationships/image" Target="../media/image2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5.png"/><Relationship Id="rId11" Type="http://schemas.openxmlformats.org/officeDocument/2006/relationships/image" Target="../media/image626.svg"/><Relationship Id="rId24" Type="http://schemas.openxmlformats.org/officeDocument/2006/relationships/image" Target="../media/image194.png"/><Relationship Id="rId32" Type="http://schemas.openxmlformats.org/officeDocument/2006/relationships/image" Target="../media/image198.png"/><Relationship Id="rId37" Type="http://schemas.openxmlformats.org/officeDocument/2006/relationships/image" Target="../media/image652.svg"/><Relationship Id="rId40" Type="http://schemas.openxmlformats.org/officeDocument/2006/relationships/image" Target="../media/image20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1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96.png"/><Relationship Id="rId36" Type="http://schemas.openxmlformats.org/officeDocument/2006/relationships/image" Target="../media/image20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8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03.png"/><Relationship Id="rId52" Type="http://schemas.openxmlformats.org/officeDocument/2006/relationships/image" Target="../media/image207.png"/><Relationship Id="rId60" Type="http://schemas.openxmlformats.org/officeDocument/2006/relationships/image" Target="../media/image211.png"/><Relationship Id="rId65" Type="http://schemas.openxmlformats.org/officeDocument/2006/relationships/image" Target="../media/image678.svg"/><Relationship Id="rId4" Type="http://schemas.openxmlformats.org/officeDocument/2006/relationships/image" Target="../media/image184.png"/><Relationship Id="rId9" Type="http://schemas.openxmlformats.org/officeDocument/2006/relationships/image" Target="../media/image624.svg"/><Relationship Id="rId14" Type="http://schemas.openxmlformats.org/officeDocument/2006/relationships/image" Target="../media/image189.png"/><Relationship Id="rId22" Type="http://schemas.openxmlformats.org/officeDocument/2006/relationships/image" Target="../media/image193.png"/><Relationship Id="rId27" Type="http://schemas.openxmlformats.org/officeDocument/2006/relationships/image" Target="../media/image642.svg"/><Relationship Id="rId30" Type="http://schemas.openxmlformats.org/officeDocument/2006/relationships/image" Target="../media/image19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05.png"/><Relationship Id="rId56" Type="http://schemas.openxmlformats.org/officeDocument/2006/relationships/image" Target="../media/image209.png"/><Relationship Id="rId64" Type="http://schemas.openxmlformats.org/officeDocument/2006/relationships/image" Target="../media/image213.png"/><Relationship Id="rId8" Type="http://schemas.openxmlformats.org/officeDocument/2006/relationships/image" Target="../media/image18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8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01.png"/><Relationship Id="rId46" Type="http://schemas.openxmlformats.org/officeDocument/2006/relationships/image" Target="../media/image204.png"/><Relationship Id="rId59" Type="http://schemas.openxmlformats.org/officeDocument/2006/relationships/image" Target="../media/image6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7.png"/><Relationship Id="rId5" Type="http://schemas.openxmlformats.org/officeDocument/2006/relationships/image" Target="../media/image37.svg"/><Relationship Id="rId4" Type="http://schemas.openxmlformats.org/officeDocument/2006/relationships/image" Target="../media/image216.png"/><Relationship Id="rId9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1.png"/><Relationship Id="rId5" Type="http://schemas.openxmlformats.org/officeDocument/2006/relationships/image" Target="../media/image45.svg"/><Relationship Id="rId4" Type="http://schemas.openxmlformats.org/officeDocument/2006/relationships/image" Target="../media/image220.png"/><Relationship Id="rId9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27.png"/><Relationship Id="rId4" Type="http://schemas.openxmlformats.org/officeDocument/2006/relationships/image" Target="../media/image224.png"/><Relationship Id="rId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34.png"/><Relationship Id="rId18" Type="http://schemas.openxmlformats.org/officeDocument/2006/relationships/image" Target="../media/image73.sv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12" Type="http://schemas.openxmlformats.org/officeDocument/2006/relationships/image" Target="../media/image67.sv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2.png"/><Relationship Id="rId14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7.png"/><Relationship Id="rId5" Type="http://schemas.openxmlformats.org/officeDocument/2006/relationships/image" Target="../media/image37.svg"/><Relationship Id="rId4" Type="http://schemas.openxmlformats.org/officeDocument/2006/relationships/image" Target="../media/image216.png"/><Relationship Id="rId9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1.png"/><Relationship Id="rId5" Type="http://schemas.openxmlformats.org/officeDocument/2006/relationships/image" Target="../media/image45.svg"/><Relationship Id="rId4" Type="http://schemas.openxmlformats.org/officeDocument/2006/relationships/image" Target="../media/image220.png"/><Relationship Id="rId9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27.png"/><Relationship Id="rId4" Type="http://schemas.openxmlformats.org/officeDocument/2006/relationships/image" Target="../media/image224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34.png"/><Relationship Id="rId18" Type="http://schemas.openxmlformats.org/officeDocument/2006/relationships/image" Target="../media/image73.sv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12" Type="http://schemas.openxmlformats.org/officeDocument/2006/relationships/image" Target="../media/image67.sv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2.png"/><Relationship Id="rId14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7.png"/><Relationship Id="rId5" Type="http://schemas.openxmlformats.org/officeDocument/2006/relationships/image" Target="../media/image37.svg"/><Relationship Id="rId4" Type="http://schemas.openxmlformats.org/officeDocument/2006/relationships/image" Target="../media/image216.png"/><Relationship Id="rId9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1.png"/><Relationship Id="rId5" Type="http://schemas.openxmlformats.org/officeDocument/2006/relationships/image" Target="../media/image45.svg"/><Relationship Id="rId4" Type="http://schemas.openxmlformats.org/officeDocument/2006/relationships/image" Target="../media/image220.png"/><Relationship Id="rId9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34.png"/><Relationship Id="rId18" Type="http://schemas.openxmlformats.org/officeDocument/2006/relationships/image" Target="../media/image73.sv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12" Type="http://schemas.openxmlformats.org/officeDocument/2006/relationships/image" Target="../media/image67.sv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2.png"/><Relationship Id="rId14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37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38.png"/><Relationship Id="rId4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27.png"/><Relationship Id="rId4" Type="http://schemas.openxmlformats.org/officeDocument/2006/relationships/image" Target="../media/image224.png"/><Relationship Id="rId9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40.jpeg"/><Relationship Id="rId7" Type="http://schemas.openxmlformats.org/officeDocument/2006/relationships/image" Target="../media/image49.sv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26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43.png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3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4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49.png"/><Relationship Id="rId5" Type="http://schemas.openxmlformats.org/officeDocument/2006/relationships/image" Target="../media/image23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52.jpeg"/><Relationship Id="rId4" Type="http://schemas.openxmlformats.org/officeDocument/2006/relationships/image" Target="../media/image25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5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54.png"/><Relationship Id="rId4" Type="http://schemas.openxmlformats.org/officeDocument/2006/relationships/image" Target="../media/image94.svg"/><Relationship Id="rId9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3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8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60.png"/><Relationship Id="rId4" Type="http://schemas.openxmlformats.org/officeDocument/2006/relationships/image" Target="../media/image257.png"/><Relationship Id="rId9" Type="http://schemas.openxmlformats.org/officeDocument/2006/relationships/image" Target="../media/image10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65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2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64.png"/><Relationship Id="rId4" Type="http://schemas.openxmlformats.org/officeDocument/2006/relationships/image" Target="../media/image260.png"/><Relationship Id="rId9" Type="http://schemas.openxmlformats.org/officeDocument/2006/relationships/image" Target="../media/image11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57.png"/><Relationship Id="rId7" Type="http://schemas.openxmlformats.org/officeDocument/2006/relationships/image" Target="../media/image26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68.png"/><Relationship Id="rId5" Type="http://schemas.openxmlformats.org/officeDocument/2006/relationships/image" Target="../media/image256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70.png"/><Relationship Id="rId5" Type="http://schemas.openxmlformats.org/officeDocument/2006/relationships/image" Target="../media/image125.svg"/><Relationship Id="rId4" Type="http://schemas.openxmlformats.org/officeDocument/2006/relationships/image" Target="../media/image269.png"/><Relationship Id="rId9" Type="http://schemas.openxmlformats.org/officeDocument/2006/relationships/image" Target="../media/image12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75.png"/><Relationship Id="rId5" Type="http://schemas.openxmlformats.org/officeDocument/2006/relationships/image" Target="../media/image135.svg"/><Relationship Id="rId4" Type="http://schemas.openxmlformats.org/officeDocument/2006/relationships/image" Target="../media/image27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17.png"/><Relationship Id="rId5" Type="http://schemas.openxmlformats.org/officeDocument/2006/relationships/image" Target="../media/image37.svg"/><Relationship Id="rId4" Type="http://schemas.openxmlformats.org/officeDocument/2006/relationships/image" Target="../media/image216.png"/><Relationship Id="rId9" Type="http://schemas.openxmlformats.org/officeDocument/2006/relationships/image" Target="../media/image4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78.png"/><Relationship Id="rId5" Type="http://schemas.openxmlformats.org/officeDocument/2006/relationships/image" Target="../media/image141.svg"/><Relationship Id="rId4" Type="http://schemas.openxmlformats.org/officeDocument/2006/relationships/image" Target="../media/image27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79.png"/><Relationship Id="rId7" Type="http://schemas.openxmlformats.org/officeDocument/2006/relationships/image" Target="../media/image281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83.png"/><Relationship Id="rId5" Type="http://schemas.openxmlformats.org/officeDocument/2006/relationships/image" Target="../media/image280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85.png"/><Relationship Id="rId4" Type="http://schemas.openxmlformats.org/officeDocument/2006/relationships/image" Target="../media/image155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88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90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94.png"/><Relationship Id="rId5" Type="http://schemas.openxmlformats.org/officeDocument/2006/relationships/image" Target="../media/image173.svg"/><Relationship Id="rId4" Type="http://schemas.openxmlformats.org/officeDocument/2006/relationships/image" Target="../media/image293.png"/><Relationship Id="rId9" Type="http://schemas.openxmlformats.org/officeDocument/2006/relationships/image" Target="../media/image17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97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0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09.png"/><Relationship Id="rId3" Type="http://schemas.openxmlformats.org/officeDocument/2006/relationships/image" Target="../media/image16.png"/><Relationship Id="rId7" Type="http://schemas.openxmlformats.org/officeDocument/2006/relationships/image" Target="../media/image30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08.png"/><Relationship Id="rId5" Type="http://schemas.openxmlformats.org/officeDocument/2006/relationships/image" Target="../media/image17.png"/><Relationship Id="rId15" Type="http://schemas.openxmlformats.org/officeDocument/2006/relationships/image" Target="../media/image31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07.png"/><Relationship Id="rId14" Type="http://schemas.openxmlformats.org/officeDocument/2006/relationships/image" Target="../media/image211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1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1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16.png"/><Relationship Id="rId4" Type="http://schemas.openxmlformats.org/officeDocument/2006/relationships/image" Target="../media/image313.png"/><Relationship Id="rId9" Type="http://schemas.openxmlformats.org/officeDocument/2006/relationships/image" Target="../media/image22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2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24.png"/><Relationship Id="rId4" Type="http://schemas.openxmlformats.org/officeDocument/2006/relationships/image" Target="../media/image2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39.png"/><Relationship Id="rId4" Type="http://schemas.openxmlformats.org/officeDocument/2006/relationships/image" Target="../media/image2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26.png"/><Relationship Id="rId5" Type="http://schemas.openxmlformats.org/officeDocument/2006/relationships/image" Target="../media/image243.svg"/><Relationship Id="rId4" Type="http://schemas.openxmlformats.org/officeDocument/2006/relationships/image" Target="../media/image32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29.png"/><Relationship Id="rId5" Type="http://schemas.openxmlformats.org/officeDocument/2006/relationships/image" Target="../media/image249.svg"/><Relationship Id="rId4" Type="http://schemas.openxmlformats.org/officeDocument/2006/relationships/image" Target="../media/image328.png"/><Relationship Id="rId9" Type="http://schemas.openxmlformats.org/officeDocument/2006/relationships/image" Target="../media/image253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33.png"/><Relationship Id="rId5" Type="http://schemas.openxmlformats.org/officeDocument/2006/relationships/image" Target="../media/image241.svg"/><Relationship Id="rId4" Type="http://schemas.openxmlformats.org/officeDocument/2006/relationships/image" Target="../media/image324.png"/><Relationship Id="rId9" Type="http://schemas.openxmlformats.org/officeDocument/2006/relationships/image" Target="../media/image261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24.png"/><Relationship Id="rId9" Type="http://schemas.openxmlformats.org/officeDocument/2006/relationships/image" Target="../media/image2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46.png"/><Relationship Id="rId5" Type="http://schemas.openxmlformats.org/officeDocument/2006/relationships/image" Target="../media/image67.svg"/><Relationship Id="rId4" Type="http://schemas.openxmlformats.org/officeDocument/2006/relationships/image" Target="../media/image233.png"/><Relationship Id="rId9" Type="http://schemas.openxmlformats.org/officeDocument/2006/relationships/image" Target="../media/image88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 and wait a few seconds.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2050" name="Picture 2" descr="C:\Users\fores\AppData\Local\Monosnap\Temp\D__AcademictJourney_3-web_codelab-friendlychat-web-main_web-start_public_scripts_main.js • - Sublime Text (UNREGISTERED) 2021-07-06 15.21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1217072"/>
            <a:ext cx="4325072" cy="7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develop simple Web page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  <a:endParaRPr lang="ja-JP" altLang="en-US" sz="6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  <a:endParaRPr lang="ja-JP" altLang="en-US" sz="6600" dirty="0"/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  <a:endParaRPr lang="ja-JP" altLang="en-US" sz="6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77990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25616</TotalTime>
  <Words>8370</Words>
  <Application>Microsoft Office PowerPoint</Application>
  <PresentationFormat>ユーザー設定</PresentationFormat>
  <Paragraphs>2053</Paragraphs>
  <Slides>136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136</vt:i4>
      </vt:variant>
    </vt:vector>
  </HeadingPairs>
  <TitlesOfParts>
    <vt:vector size="14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680</cp:revision>
  <dcterms:created xsi:type="dcterms:W3CDTF">2018-06-24T09:54:07Z</dcterms:created>
  <dcterms:modified xsi:type="dcterms:W3CDTF">2021-07-06T07:54:45Z</dcterms:modified>
</cp:coreProperties>
</file>